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5" r:id="rId7"/>
    <p:sldId id="266" r:id="rId8"/>
    <p:sldId id="267" r:id="rId9"/>
    <p:sldId id="261" r:id="rId10"/>
    <p:sldId id="262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 찬주" initials="김찬" lastIdx="1" clrIdx="0">
    <p:extLst>
      <p:ext uri="{19B8F6BF-5375-455C-9EA6-DF929625EA0E}">
        <p15:presenceInfo xmlns:p15="http://schemas.microsoft.com/office/powerpoint/2012/main" userId="1c2ddb71ddbee7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1000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jpeg>
</file>

<file path=ppt/media/image12.jpg>
</file>

<file path=ppt/media/image13.jpeg>
</file>

<file path=ppt/media/image2.jpeg>
</file>

<file path=ppt/media/image3.jpeg>
</file>

<file path=ppt/media/image4.jp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00CF7-F6EA-4C00-BBC0-D8FC3192A4F0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9C6CE6-3D00-4C2C-A07F-18A95F338E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F2396B1-898A-4C9C-BB69-48D7D44EFE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052736"/>
            <a:ext cx="7448624" cy="46358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5F5E191-C670-405F-9C07-1D648424C9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980728"/>
            <a:ext cx="8483600" cy="4495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13849B-6CC6-445E-AB4E-3556B58A9793}"/>
              </a:ext>
            </a:extLst>
          </p:cNvPr>
          <p:cNvSpPr txBox="1"/>
          <p:nvPr/>
        </p:nvSpPr>
        <p:spPr>
          <a:xfrm>
            <a:off x="3675236" y="5982598"/>
            <a:ext cx="1793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WindowBuilder</a:t>
            </a:r>
            <a:endParaRPr lang="ko-KR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31"/>
            <a:ext cx="9144000" cy="6858000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DE4BE5F1-39DA-402A-A52D-B0FE0048A4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854075"/>
            <a:ext cx="5257800" cy="51498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B27840-2AF3-44D8-8F1F-BA690A67B95D}"/>
              </a:ext>
            </a:extLst>
          </p:cNvPr>
          <p:cNvSpPr txBox="1"/>
          <p:nvPr/>
        </p:nvSpPr>
        <p:spPr>
          <a:xfrm>
            <a:off x="2915816" y="6116262"/>
            <a:ext cx="331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Static </a:t>
            </a:r>
            <a:r>
              <a:rPr lang="ko-KR" altLang="en-US" dirty="0"/>
              <a:t>변수로 </a:t>
            </a:r>
            <a:r>
              <a:rPr lang="en-US" altLang="ko-KR" dirty="0"/>
              <a:t>Light/Dark</a:t>
            </a:r>
            <a:r>
              <a:rPr lang="ko-KR" altLang="en-US" dirty="0"/>
              <a:t> 모드</a:t>
            </a:r>
            <a:r>
              <a:rPr lang="en-US" altLang="ko-KR" dirty="0"/>
              <a:t>, MBTI</a:t>
            </a:r>
            <a:r>
              <a:rPr lang="ko-KR" altLang="en-US" dirty="0"/>
              <a:t>검사 유무 결정</a:t>
            </a:r>
          </a:p>
        </p:txBody>
      </p:sp>
    </p:spTree>
    <p:extLst>
      <p:ext uri="{BB962C8B-B14F-4D97-AF65-F5344CB8AC3E}">
        <p14:creationId xmlns:p14="http://schemas.microsoft.com/office/powerpoint/2010/main" val="2222477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3DE0BA88-2AA8-41D4-A462-4EB31324F3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375" y="1006475"/>
            <a:ext cx="5683250" cy="4845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8E418E-F409-4B3C-BAB3-86C3448264D5}"/>
              </a:ext>
            </a:extLst>
          </p:cNvPr>
          <p:cNvSpPr txBox="1"/>
          <p:nvPr/>
        </p:nvSpPr>
        <p:spPr>
          <a:xfrm>
            <a:off x="2267744" y="6170096"/>
            <a:ext cx="460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CheckBoxGroup</a:t>
            </a:r>
            <a:r>
              <a:rPr lang="ko-KR" altLang="en-US" dirty="0"/>
              <a:t>을 통한 </a:t>
            </a:r>
            <a:r>
              <a:rPr lang="en-US" altLang="ko-KR" dirty="0"/>
              <a:t>MBTI </a:t>
            </a:r>
            <a:r>
              <a:rPr lang="ko-KR" altLang="en-US" dirty="0"/>
              <a:t>문자열 생성</a:t>
            </a:r>
          </a:p>
        </p:txBody>
      </p:sp>
    </p:spTree>
    <p:extLst>
      <p:ext uri="{BB962C8B-B14F-4D97-AF65-F5344CB8AC3E}">
        <p14:creationId xmlns:p14="http://schemas.microsoft.com/office/powerpoint/2010/main" val="2464201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52C86B70-220E-48F5-9FFA-F24F17FF3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250" y="1168400"/>
            <a:ext cx="6159500" cy="4521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828714-A167-4038-A2E8-9048BC8782F3}"/>
              </a:ext>
            </a:extLst>
          </p:cNvPr>
          <p:cNvSpPr txBox="1"/>
          <p:nvPr/>
        </p:nvSpPr>
        <p:spPr>
          <a:xfrm>
            <a:off x="2971490" y="6165304"/>
            <a:ext cx="3201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ArrayList</a:t>
            </a:r>
            <a:r>
              <a:rPr lang="ko-KR" altLang="en-US" dirty="0"/>
              <a:t>를 사용한 인원 관리</a:t>
            </a:r>
          </a:p>
        </p:txBody>
      </p:sp>
    </p:spTree>
    <p:extLst>
      <p:ext uri="{BB962C8B-B14F-4D97-AF65-F5344CB8AC3E}">
        <p14:creationId xmlns:p14="http://schemas.microsoft.com/office/powerpoint/2010/main" val="2690660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F24BB3D-4967-45D4-B29F-39AF231DA8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050" y="1177925"/>
            <a:ext cx="5549900" cy="45021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DEEFC1-9DCB-4D49-9D54-331D63EC2D16}"/>
              </a:ext>
            </a:extLst>
          </p:cNvPr>
          <p:cNvSpPr txBox="1"/>
          <p:nvPr/>
        </p:nvSpPr>
        <p:spPr>
          <a:xfrm>
            <a:off x="1824198" y="5945872"/>
            <a:ext cx="5112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강제 </a:t>
            </a:r>
            <a:r>
              <a:rPr lang="en-US" altLang="ko-KR" dirty="0"/>
              <a:t>Exception </a:t>
            </a:r>
            <a:r>
              <a:rPr lang="ko-KR" altLang="en-US" dirty="0"/>
              <a:t>발생으로 </a:t>
            </a:r>
            <a:endParaRPr lang="en-US" altLang="ko-KR" dirty="0"/>
          </a:p>
          <a:p>
            <a:r>
              <a:rPr lang="ko-KR" altLang="en-US" dirty="0"/>
              <a:t>중복</a:t>
            </a:r>
            <a:r>
              <a:rPr lang="en-US" altLang="ko-KR" dirty="0"/>
              <a:t> or </a:t>
            </a:r>
            <a:r>
              <a:rPr lang="ko-KR" altLang="en-US" dirty="0"/>
              <a:t>존재하지 않는</a:t>
            </a:r>
            <a:r>
              <a:rPr lang="en-US" altLang="ko-KR" dirty="0"/>
              <a:t> </a:t>
            </a:r>
            <a:r>
              <a:rPr lang="ko-KR" altLang="en-US" dirty="0"/>
              <a:t>사용자에 대한 접근 차단</a:t>
            </a:r>
          </a:p>
        </p:txBody>
      </p:sp>
    </p:spTree>
    <p:extLst>
      <p:ext uri="{BB962C8B-B14F-4D97-AF65-F5344CB8AC3E}">
        <p14:creationId xmlns:p14="http://schemas.microsoft.com/office/powerpoint/2010/main" val="1689899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51C19EC-4224-4B50-8A57-E58920BE585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620" y="1121555"/>
            <a:ext cx="6840760" cy="46148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34</Words>
  <Application>Microsoft Office PowerPoint</Application>
  <PresentationFormat>화면 슬라이드 쇼(4:3)</PresentationFormat>
  <Paragraphs>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Windows 사용자</dc:creator>
  <cp:lastModifiedBy>김 찬주</cp:lastModifiedBy>
  <cp:revision>22</cp:revision>
  <dcterms:created xsi:type="dcterms:W3CDTF">2021-09-13T03:04:31Z</dcterms:created>
  <dcterms:modified xsi:type="dcterms:W3CDTF">2021-09-13T21:43:14Z</dcterms:modified>
</cp:coreProperties>
</file>

<file path=docProps/thumbnail.jpeg>
</file>